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08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7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576064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08175" y="1989138"/>
            <a:ext cx="4319588" cy="295275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827088" y="5084763"/>
            <a:ext cx="5832475" cy="1008062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Picture 2" descr="\\esmadnas01\home\OUPE\EDITORIAL\EDITORIAL_DPTO\EDITORIAL_DPTO_COMUN\BILINGÜISMO\LOMCE Primaria\Primary Sciences\Powerpoints\recursos ppt\Logo think do learn.t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2525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8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01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8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05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40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74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20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4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24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6A63-A46F-476F-A0D5-CF73F7C39359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0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77796" y="260648"/>
            <a:ext cx="2518048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700" b="1" dirty="0" smtClean="0">
                <a:solidFill>
                  <a:srgbClr val="007BB8"/>
                </a:solidFill>
              </a:rPr>
              <a:t>natural</a:t>
            </a:r>
            <a:r>
              <a:rPr lang="es-E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8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6579" y="1078045"/>
            <a:ext cx="71648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0" b="1" dirty="0" err="1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sciences</a:t>
            </a:r>
            <a:r>
              <a:rPr lang="es-ES" sz="110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110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10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endParaRPr lang="es-ES" sz="11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5" y="2852936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000" b="1" dirty="0">
              <a:solidFill>
                <a:srgbClr val="FA0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2" y="5661248"/>
            <a:ext cx="1251247" cy="54541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20282"/>
            <a:ext cx="1656184" cy="83750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564904"/>
            <a:ext cx="4932040" cy="390781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337"/>
            <a:ext cx="9144000" cy="404664"/>
          </a:xfrm>
          <a:prstGeom prst="rect">
            <a:avLst/>
          </a:prstGeom>
        </p:spPr>
      </p:pic>
      <p:pic>
        <p:nvPicPr>
          <p:cNvPr id="1026" name="Picture 2" descr="C:\Users\sandra.blanco\Desktop\NatScience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2" y="2852936"/>
            <a:ext cx="2096835" cy="20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68" y="2028414"/>
            <a:ext cx="1482756" cy="8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14" y="4719985"/>
            <a:ext cx="1512168" cy="8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3001"/>
            <a:ext cx="1712099" cy="101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99592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/>
              <a:t>Nutrición y reproducción</a:t>
            </a:r>
            <a:endParaRPr lang="es-ES" sz="4400" b="1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605506" y="2214464"/>
            <a:ext cx="1181100" cy="253365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</a:rPr>
              <a:t>nutrición</a:t>
            </a:r>
            <a:endParaRPr lang="es-E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604692" y="3645080"/>
            <a:ext cx="1543372" cy="253365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a typeface="Times New Roman"/>
                <a:cs typeface="Times New Roman"/>
              </a:rPr>
              <a:t>relación</a:t>
            </a:r>
            <a:endParaRPr lang="es-ES" sz="2000" dirty="0">
              <a:solidFill>
                <a:schemeClr val="bg1">
                  <a:lumMod val="50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367964" y="4949014"/>
            <a:ext cx="1656184" cy="253365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ffectLst/>
                <a:ea typeface="Times New Roman"/>
                <a:cs typeface="Arial" panose="020B0604020202020204" pitchFamily="34" charset="0"/>
              </a:rPr>
              <a:t>reproducción</a:t>
            </a:r>
            <a:endParaRPr lang="es-ES" sz="2000" dirty="0">
              <a:solidFill>
                <a:schemeClr val="bg1">
                  <a:lumMod val="50000"/>
                </a:schemeClr>
              </a:solidFill>
              <a:effectLst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601863" y="3775362"/>
            <a:ext cx="818009" cy="14270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601863" y="2458804"/>
            <a:ext cx="1002829" cy="1439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4931226" y="3763294"/>
            <a:ext cx="819986" cy="135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4931226" y="2458805"/>
            <a:ext cx="819986" cy="2743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786606" y="2467829"/>
            <a:ext cx="965420" cy="2607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2619042" y="2467829"/>
            <a:ext cx="986464" cy="2494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755575" y="5805264"/>
            <a:ext cx="6984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humanos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tenemos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tres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procesos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vitales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nutrición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relación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y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reproducción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05778"/>
            <a:ext cx="1698884" cy="10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9" y="4680398"/>
            <a:ext cx="1790416" cy="10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26" y="3361603"/>
            <a:ext cx="1506171" cy="8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99" y="1903409"/>
            <a:ext cx="1894138" cy="302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480720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digestivo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1331641" y="5445224"/>
            <a:ext cx="6192688" cy="39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boca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esófago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estómago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y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intestino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digestivo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90222" y="2889530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boca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0" name="9 Conector recto de flecha"/>
          <p:cNvCxnSpPr>
            <a:stCxn id="9" idx="3"/>
          </p:cNvCxnSpPr>
          <p:nvPr/>
        </p:nvCxnSpPr>
        <p:spPr>
          <a:xfrm flipV="1">
            <a:off x="1815100" y="2827310"/>
            <a:ext cx="2252844" cy="246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971600" y="45603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intestino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163886" y="4047679"/>
            <a:ext cx="2120082" cy="697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607952" y="245797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esófago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464897" y="2642644"/>
            <a:ext cx="2143056" cy="498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876256" y="386301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estómago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4464897" y="3654273"/>
            <a:ext cx="2411360" cy="39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37509" y="5799918"/>
            <a:ext cx="697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Necesitamos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comida de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diferentes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grupos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todas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las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semanas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diferentes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proporciones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AutoShape 77"/>
          <p:cNvCxnSpPr>
            <a:cxnSpLocks noChangeShapeType="1"/>
          </p:cNvCxnSpPr>
          <p:nvPr/>
        </p:nvCxnSpPr>
        <p:spPr bwMode="auto">
          <a:xfrm>
            <a:off x="755576" y="3502417"/>
            <a:ext cx="206744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8"/>
          <p:cNvCxnSpPr>
            <a:cxnSpLocks noChangeShapeType="1"/>
          </p:cNvCxnSpPr>
          <p:nvPr/>
        </p:nvCxnSpPr>
        <p:spPr bwMode="auto">
          <a:xfrm>
            <a:off x="3338594" y="3501008"/>
            <a:ext cx="205406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79"/>
          <p:cNvCxnSpPr>
            <a:cxnSpLocks noChangeShapeType="1"/>
          </p:cNvCxnSpPr>
          <p:nvPr/>
        </p:nvCxnSpPr>
        <p:spPr bwMode="auto">
          <a:xfrm>
            <a:off x="5844348" y="3501008"/>
            <a:ext cx="205406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80"/>
          <p:cNvCxnSpPr>
            <a:cxnSpLocks noChangeShapeType="1"/>
          </p:cNvCxnSpPr>
          <p:nvPr/>
        </p:nvCxnSpPr>
        <p:spPr bwMode="auto">
          <a:xfrm>
            <a:off x="1907704" y="5661248"/>
            <a:ext cx="20435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81"/>
          <p:cNvCxnSpPr>
            <a:cxnSpLocks noChangeShapeType="1"/>
          </p:cNvCxnSpPr>
          <p:nvPr/>
        </p:nvCxnSpPr>
        <p:spPr bwMode="auto">
          <a:xfrm>
            <a:off x="4499991" y="5661248"/>
            <a:ext cx="205406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34 Rectángulo"/>
          <p:cNvSpPr/>
          <p:nvPr/>
        </p:nvSpPr>
        <p:spPr>
          <a:xfrm>
            <a:off x="1037509" y="313894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Carne y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pescado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8735" y="3133085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Panes, cereales y pasta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110015" y="3112092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Lácteos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891916" y="530986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Frutas </a:t>
            </a:r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y </a:t>
            </a:r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verduras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739786" y="5277602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Dulces, </a:t>
            </a:r>
            <a:r>
              <a:rPr lang="es-ES" i="1" dirty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g</a:t>
            </a:r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rasas </a:t>
            </a:r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y aceites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0" name="1 Título"/>
          <p:cNvSpPr>
            <a:spLocks noGrp="1"/>
          </p:cNvSpPr>
          <p:nvPr>
            <p:ph type="title"/>
          </p:nvPr>
        </p:nvSpPr>
        <p:spPr>
          <a:xfrm>
            <a:off x="2242791" y="836712"/>
            <a:ext cx="4032448" cy="57606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La pirámide alimentaria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2" y="3782573"/>
            <a:ext cx="2053669" cy="15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530" b="3682"/>
          <a:stretch/>
        </p:blipFill>
        <p:spPr bwMode="auto">
          <a:xfrm>
            <a:off x="967665" y="1917577"/>
            <a:ext cx="1800079" cy="11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4729" r="1704" b="3039"/>
          <a:stretch/>
        </p:blipFill>
        <p:spPr bwMode="auto">
          <a:xfrm>
            <a:off x="3657599" y="2053988"/>
            <a:ext cx="1585687" cy="104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3963" r="3405" b="3444"/>
          <a:stretch/>
        </p:blipFill>
        <p:spPr bwMode="auto">
          <a:xfrm>
            <a:off x="6189260" y="1862919"/>
            <a:ext cx="1453486" cy="127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3375" r="2440" b="3859"/>
          <a:stretch/>
        </p:blipFill>
        <p:spPr bwMode="auto">
          <a:xfrm>
            <a:off x="5220072" y="3841845"/>
            <a:ext cx="1283086" cy="88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5290" r="6282" b="3788"/>
          <a:stretch/>
        </p:blipFill>
        <p:spPr bwMode="auto">
          <a:xfrm>
            <a:off x="4698823" y="4592420"/>
            <a:ext cx="893607" cy="7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27" y="1840714"/>
            <a:ext cx="3171450" cy="36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899592" y="5445224"/>
            <a:ext cx="7272808" cy="39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nariz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tráquea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y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pulmones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respiratorio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42791" y="83671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respiratorio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75238" y="443711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Pulmones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07615" y="257714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Nariz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50505" y="3654273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tráquea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242791" y="3838940"/>
            <a:ext cx="2204561" cy="31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3923928" y="2788082"/>
            <a:ext cx="2636610" cy="352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5004048" y="4676097"/>
            <a:ext cx="1271192" cy="265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67227"/>
            <a:ext cx="2632069" cy="33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1187624" y="5329355"/>
            <a:ext cx="6768752" cy="51433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corazón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y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vasos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sanguíneos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circulatorio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.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sangre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reparte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los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nutrientes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por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todo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cuerpo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.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42791" y="83671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circulatorio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67708" y="3904792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Corazón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2094991" y="3111844"/>
            <a:ext cx="1920835" cy="792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275239" y="3019511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Vasos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sanguíneos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H="1" flipV="1">
            <a:off x="4355976" y="2780928"/>
            <a:ext cx="1945446" cy="423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4015826" y="3306855"/>
            <a:ext cx="2285596" cy="338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93" y="2206531"/>
            <a:ext cx="2453300" cy="29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1351798" y="5301208"/>
            <a:ext cx="6677025" cy="39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riñones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uréteres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vejiga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y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uretra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excretor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42791" y="83671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excretor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37074" y="2659042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Riñones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4" name="13 Conector recto de flecha"/>
          <p:cNvCxnSpPr>
            <a:stCxn id="13" idx="3"/>
          </p:cNvCxnSpPr>
          <p:nvPr/>
        </p:nvCxnSpPr>
        <p:spPr>
          <a:xfrm>
            <a:off x="1903392" y="2843708"/>
            <a:ext cx="2092545" cy="651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886001" y="2856643"/>
            <a:ext cx="2902023" cy="453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6733716" y="3310136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Uréteres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2" name="21 Conector recto de flecha"/>
          <p:cNvCxnSpPr>
            <a:stCxn id="21" idx="1"/>
          </p:cNvCxnSpPr>
          <p:nvPr/>
        </p:nvCxnSpPr>
        <p:spPr>
          <a:xfrm flipH="1">
            <a:off x="4067944" y="3494802"/>
            <a:ext cx="2665772" cy="748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21" idx="1"/>
          </p:cNvCxnSpPr>
          <p:nvPr/>
        </p:nvCxnSpPr>
        <p:spPr>
          <a:xfrm flipH="1">
            <a:off x="4499992" y="3494802"/>
            <a:ext cx="2233724" cy="870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6733716" y="3873886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Vejiga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4259015" y="4108989"/>
            <a:ext cx="2554748" cy="688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899592" y="4706624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Uretra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38" name="37 Conector recto de flecha"/>
          <p:cNvCxnSpPr>
            <a:stCxn id="37" idx="3"/>
          </p:cNvCxnSpPr>
          <p:nvPr/>
        </p:nvCxnSpPr>
        <p:spPr>
          <a:xfrm>
            <a:off x="1735077" y="4891290"/>
            <a:ext cx="25239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6" name="2065 Rectángulo"/>
          <p:cNvSpPr/>
          <p:nvPr/>
        </p:nvSpPr>
        <p:spPr>
          <a:xfrm>
            <a:off x="916063" y="1700808"/>
            <a:ext cx="6840760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excretor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ayuda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eliminar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desechos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 </a:t>
            </a:r>
            <a:endParaRPr lang="es-ES" sz="2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468620" y="3265484"/>
            <a:ext cx="3744416" cy="642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reproductor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36503" y="5805264"/>
            <a:ext cx="7223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reproductor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permite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tener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bebés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feto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crece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dentro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útero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irc_mi" descr="http://bellezaslatinas.com/files/bellezaslatinas/23-semanas.jpg"/>
          <p:cNvPicPr/>
          <p:nvPr/>
        </p:nvPicPr>
        <p:blipFill>
          <a:blip r:embed="rId2" cstate="print">
            <a:clrChange>
              <a:clrFrom>
                <a:srgbClr val="AFA9D9"/>
              </a:clrFrom>
              <a:clrTo>
                <a:srgbClr val="AFA9D9">
                  <a:alpha val="0"/>
                </a:srgbClr>
              </a:clrTo>
            </a:clrChange>
          </a:blip>
          <a:srcRect l="10504" t="4671" r="11103" b="4833"/>
          <a:stretch>
            <a:fillRect/>
          </a:stretch>
        </p:blipFill>
        <p:spPr bwMode="auto">
          <a:xfrm>
            <a:off x="3430426" y="3908117"/>
            <a:ext cx="1419052" cy="15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5167690" y="414908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Cordón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umbilical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4217639" y="4478182"/>
            <a:ext cx="1061490" cy="402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159990" y="433374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útero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6" name="25 Conector recto de flecha"/>
          <p:cNvCxnSpPr>
            <a:stCxn id="25" idx="3"/>
          </p:cNvCxnSpPr>
          <p:nvPr/>
        </p:nvCxnSpPr>
        <p:spPr>
          <a:xfrm>
            <a:off x="2899295" y="4518412"/>
            <a:ext cx="1096641" cy="163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4849478" y="517032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agina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3995936" y="5054385"/>
            <a:ext cx="853542" cy="401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425818" y="468505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feto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33" name="32 Conector recto de flecha"/>
          <p:cNvCxnSpPr>
            <a:stCxn id="32" idx="1"/>
          </p:cNvCxnSpPr>
          <p:nvPr/>
        </p:nvCxnSpPr>
        <p:spPr>
          <a:xfrm flipH="1" flipV="1">
            <a:off x="4340828" y="4703079"/>
            <a:ext cx="1084990" cy="166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3" y="1760019"/>
            <a:ext cx="1058087" cy="87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42" y="1748151"/>
            <a:ext cx="1044212" cy="8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5171" y="1734951"/>
            <a:ext cx="1127312" cy="93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60" y="1681018"/>
            <a:ext cx="1211527" cy="9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1 Título"/>
          <p:cNvSpPr txBox="1">
            <a:spLocks/>
          </p:cNvSpPr>
          <p:nvPr/>
        </p:nvSpPr>
        <p:spPr>
          <a:xfrm>
            <a:off x="2353138" y="659411"/>
            <a:ext cx="3744416" cy="642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2600" b="1" dirty="0" smtClean="0">
                <a:solidFill>
                  <a:prstClr val="black"/>
                </a:solidFill>
                <a:ea typeface="+mn-ea"/>
                <a:cs typeface="+mn-cs"/>
              </a:rPr>
              <a:t>El ciclo vital</a:t>
            </a:r>
            <a:endParaRPr lang="es-ES" sz="2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28818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infancia</a:t>
            </a:r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095578" y="2877197"/>
            <a:ext cx="104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juventud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415412" y="2880555"/>
            <a:ext cx="90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vejez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4717510" y="2881220"/>
            <a:ext cx="10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madurez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043608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45887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476322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2890992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46634E-7 L -0.18073 0.109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46634E-7 L -0.09618 0.109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1481 L 0.31336 0.109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46634E-7 L 0.60208 0.109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198</Words>
  <Application>Microsoft Office PowerPoint</Application>
  <PresentationFormat>Presentación en pantalla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Gulim</vt:lpstr>
      <vt:lpstr>Times New Roman</vt:lpstr>
      <vt:lpstr>Tema de Office</vt:lpstr>
      <vt:lpstr>Presentación de PowerPoint</vt:lpstr>
      <vt:lpstr>Presentación de PowerPoint</vt:lpstr>
      <vt:lpstr>Nuestro sistema digestivo</vt:lpstr>
      <vt:lpstr>La pirámide alimentaria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 U01</dc:title>
  <dc:creator>Sandra.Blanco</dc:creator>
  <cp:lastModifiedBy>Juli lopez</cp:lastModifiedBy>
  <cp:revision>30</cp:revision>
  <dcterms:created xsi:type="dcterms:W3CDTF">2014-12-12T10:35:27Z</dcterms:created>
  <dcterms:modified xsi:type="dcterms:W3CDTF">2018-10-30T09:26:56Z</dcterms:modified>
</cp:coreProperties>
</file>