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908720"/>
            <a:ext cx="5626968" cy="576064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8" name="7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908175" y="1989138"/>
            <a:ext cx="4319588" cy="2952750"/>
          </a:xfrm>
        </p:spPr>
        <p:txBody>
          <a:bodyPr/>
          <a:lstStyle/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1"/>
          </p:nvPr>
        </p:nvSpPr>
        <p:spPr>
          <a:xfrm>
            <a:off x="827088" y="5084763"/>
            <a:ext cx="5832475" cy="1008062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7" name="Picture 2" descr="\\esmadnas01\home\OUPE\EDITORIAL\EDITORIAL_DPTO\EDITORIAL_DPTO_COMUN\BILINGÜISMO\LOMCE Primaria\Primary Sciences\Powerpoints\recursos ppt\Logo think do learn.t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422525" cy="12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5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21/10/2015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1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77796" y="260648"/>
            <a:ext cx="2518048" cy="12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6700" b="1" dirty="0" smtClean="0">
                <a:solidFill>
                  <a:srgbClr val="007BB8"/>
                </a:solidFill>
              </a:rPr>
              <a:t>natural</a:t>
            </a:r>
            <a:r>
              <a:rPr lang="es-ES" sz="8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8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6579" y="1078045"/>
            <a:ext cx="71648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0" b="1" dirty="0" err="1" smtClean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sciences</a:t>
            </a:r>
            <a:r>
              <a:rPr lang="es-ES" sz="11000" b="1" dirty="0" smtClean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s-ES" sz="110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1000" b="1" dirty="0" smtClean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 </a:t>
            </a:r>
            <a:endParaRPr lang="es-ES" sz="110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42" y="5661248"/>
            <a:ext cx="1251247" cy="54541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20282"/>
            <a:ext cx="1656184" cy="83750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807" y="2584251"/>
            <a:ext cx="4932040" cy="3907814"/>
          </a:xfrm>
          <a:prstGeom prst="rect">
            <a:avLst/>
          </a:prstGeom>
        </p:spPr>
      </p:pic>
      <p:pic>
        <p:nvPicPr>
          <p:cNvPr id="1026" name="Picture 2" descr="C:\Users\sandra.blanco\Desktop\NatSciences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2" y="2734619"/>
            <a:ext cx="1972792" cy="206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andra.blanco\Desktop\gota 5 azu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96" b="96791" l="5375" r="96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63148"/>
            <a:ext cx="1737256" cy="16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4130" y="751007"/>
            <a:ext cx="7267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/>
              <a:t>¿De qué material están hechos?</a:t>
            </a:r>
            <a:endParaRPr lang="es-ES" sz="3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7" r="6283"/>
          <a:stretch/>
        </p:blipFill>
        <p:spPr bwMode="auto">
          <a:xfrm>
            <a:off x="1309472" y="1477159"/>
            <a:ext cx="135198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53" y="3277359"/>
            <a:ext cx="174783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59" y="4503655"/>
            <a:ext cx="1392566" cy="158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5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37" y="5003174"/>
            <a:ext cx="1915219" cy="12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23" y="2102577"/>
            <a:ext cx="1996578" cy="234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377050" y="1808182"/>
            <a:ext cx="371235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lana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430810" y="2778865"/>
            <a:ext cx="371235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plástico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446040" y="3659534"/>
            <a:ext cx="371235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metal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430810" y="4460410"/>
            <a:ext cx="371235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madera</a:t>
            </a:r>
            <a:endParaRPr lang="es-E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399184" y="5431078"/>
            <a:ext cx="371235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cristal</a:t>
            </a:r>
            <a:endParaRPr lang="es-ES" b="1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446040" y="2377259"/>
            <a:ext cx="1366541" cy="58627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183391" y="3769152"/>
            <a:ext cx="1844609" cy="184659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2604854" y="1993153"/>
            <a:ext cx="1423146" cy="301825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4499992" y="3277359"/>
            <a:ext cx="2264145" cy="136771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4716016" y="3844200"/>
            <a:ext cx="2232248" cy="14417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2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233771" y="188640"/>
            <a:ext cx="52180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00605" y="632617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¿Qué materiales puedes ver?</a:t>
            </a:r>
            <a:endParaRPr lang="es-E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62580"/>
            <a:ext cx="5834509" cy="364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3" b="93898" l="3178" r="987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56" y="2924944"/>
            <a:ext cx="1113455" cy="69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7" b="97627" l="9958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091" y="2405299"/>
            <a:ext cx="1116664" cy="69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73" b="98305" l="5297" r="942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81" y="2997976"/>
            <a:ext cx="879748" cy="54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12" b="97288" l="6780" r="92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96" y="3861565"/>
            <a:ext cx="328522" cy="20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95" b="95932" l="2119" r="976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16" y="3756814"/>
            <a:ext cx="663724" cy="41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76057" y="2220633"/>
            <a:ext cx="7920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PAPEL</a:t>
            </a:r>
            <a:endParaRPr lang="es-ES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468145" y="2589965"/>
            <a:ext cx="1030738" cy="5510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3177950" y="1508737"/>
            <a:ext cx="956141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CRISTAL</a:t>
            </a:r>
            <a:endParaRPr lang="es-ES" dirty="0"/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4134091" y="1878069"/>
            <a:ext cx="558332" cy="7118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6377268" y="2220633"/>
            <a:ext cx="121906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ALGODÓN</a:t>
            </a:r>
            <a:endParaRPr lang="es-ES" dirty="0"/>
          </a:p>
        </p:txBody>
      </p:sp>
      <p:cxnSp>
        <p:nvCxnSpPr>
          <p:cNvPr id="36" name="35 Conector recto de flecha"/>
          <p:cNvCxnSpPr/>
          <p:nvPr/>
        </p:nvCxnSpPr>
        <p:spPr>
          <a:xfrm flipH="1">
            <a:off x="5351540" y="2600088"/>
            <a:ext cx="1025729" cy="6728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5537600" y="5497817"/>
            <a:ext cx="112263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PLÁSTICO</a:t>
            </a:r>
            <a:endParaRPr lang="es-ES" dirty="0"/>
          </a:p>
        </p:txBody>
      </p:sp>
      <p:cxnSp>
        <p:nvCxnSpPr>
          <p:cNvPr id="41" name="40 Conector recto de flecha"/>
          <p:cNvCxnSpPr/>
          <p:nvPr/>
        </p:nvCxnSpPr>
        <p:spPr>
          <a:xfrm flipH="1" flipV="1">
            <a:off x="4810881" y="4066891"/>
            <a:ext cx="726721" cy="14309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2267744" y="5373216"/>
            <a:ext cx="91020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METAL</a:t>
            </a:r>
            <a:endParaRPr lang="es-ES" dirty="0"/>
          </a:p>
        </p:txBody>
      </p:sp>
      <p:cxnSp>
        <p:nvCxnSpPr>
          <p:cNvPr id="43" name="42 Conector recto de flecha"/>
          <p:cNvCxnSpPr/>
          <p:nvPr/>
        </p:nvCxnSpPr>
        <p:spPr>
          <a:xfrm flipV="1">
            <a:off x="3177950" y="4066892"/>
            <a:ext cx="956141" cy="13063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>
            <a:stCxn id="2050" idx="3"/>
          </p:cNvCxnSpPr>
          <p:nvPr/>
        </p:nvCxnSpPr>
        <p:spPr>
          <a:xfrm flipH="1" flipV="1">
            <a:off x="6515276" y="3620853"/>
            <a:ext cx="1010913" cy="5650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7515149" y="4187395"/>
            <a:ext cx="10892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MADERA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747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4" grpId="0" animBg="1"/>
      <p:bldP spid="40" grpId="0" animBg="1"/>
      <p:bldP spid="42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00605" y="833815"/>
            <a:ext cx="5976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/>
              <a:t>Materiales naturales y artificiales</a:t>
            </a:r>
            <a:endParaRPr lang="es-ES" sz="3000" b="1" dirty="0"/>
          </a:p>
        </p:txBody>
      </p:sp>
      <p:sp>
        <p:nvSpPr>
          <p:cNvPr id="6" name="5 Rectángulo"/>
          <p:cNvSpPr/>
          <p:nvPr/>
        </p:nvSpPr>
        <p:spPr>
          <a:xfrm>
            <a:off x="611560" y="2128183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materiales</a:t>
            </a:r>
            <a:r>
              <a:rPr lang="en-US" dirty="0" smtClean="0"/>
              <a:t> </a:t>
            </a:r>
            <a:r>
              <a:rPr lang="en-US" dirty="0" err="1" smtClean="0"/>
              <a:t>naturales</a:t>
            </a:r>
            <a:r>
              <a:rPr lang="en-US" dirty="0" smtClean="0"/>
              <a:t> </a:t>
            </a:r>
            <a:r>
              <a:rPr lang="en-US" dirty="0" err="1" smtClean="0"/>
              <a:t>provienen</a:t>
            </a:r>
            <a:r>
              <a:rPr lang="en-US" dirty="0" smtClean="0"/>
              <a:t> de </a:t>
            </a:r>
            <a:r>
              <a:rPr lang="en-US" dirty="0" err="1" smtClean="0"/>
              <a:t>animales</a:t>
            </a:r>
            <a:r>
              <a:rPr lang="en-US" dirty="0" smtClean="0"/>
              <a:t>, </a:t>
            </a:r>
            <a:r>
              <a:rPr lang="en-US" dirty="0" err="1" smtClean="0"/>
              <a:t>plantas</a:t>
            </a:r>
            <a:r>
              <a:rPr lang="en-US" dirty="0" smtClean="0"/>
              <a:t> o el </a:t>
            </a:r>
            <a:r>
              <a:rPr lang="en-US" dirty="0" err="1" smtClean="0"/>
              <a:t>suelo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</a:t>
            </a:r>
            <a:r>
              <a:rPr lang="en-US" dirty="0" smtClean="0"/>
              <a:t>Los </a:t>
            </a:r>
            <a:r>
              <a:rPr lang="en-US" dirty="0" err="1" smtClean="0"/>
              <a:t>materiales</a:t>
            </a:r>
            <a:r>
              <a:rPr lang="en-US" dirty="0" smtClean="0"/>
              <a:t> </a:t>
            </a:r>
            <a:r>
              <a:rPr lang="en-US" dirty="0" err="1" smtClean="0"/>
              <a:t>artificiales</a:t>
            </a:r>
            <a:r>
              <a:rPr lang="en-US" dirty="0" smtClean="0"/>
              <a:t> son </a:t>
            </a:r>
            <a:r>
              <a:rPr lang="en-US" dirty="0" err="1" smtClean="0"/>
              <a:t>creados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hombre.</a:t>
            </a:r>
            <a:endParaRPr lang="en-US" dirty="0" smtClean="0"/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27" b="89619" l="3158" r="9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0528"/>
            <a:ext cx="3197324" cy="243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42552"/>
            <a:ext cx="2351704" cy="178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0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03" y="1944327"/>
            <a:ext cx="2664297" cy="194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98" b="95604" l="8914" r="922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9586"/>
            <a:ext cx="2277889" cy="173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82" b="95502" l="0" r="995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015" y="4183359"/>
            <a:ext cx="2644130" cy="189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0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65104"/>
            <a:ext cx="2476938" cy="187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94130" y="980728"/>
            <a:ext cx="7267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/>
              <a:t>¿Cuále</a:t>
            </a:r>
            <a:r>
              <a:rPr lang="es-ES" sz="3000" b="1" dirty="0" smtClean="0"/>
              <a:t>s son naturales</a:t>
            </a:r>
            <a:r>
              <a:rPr lang="es-ES" sz="3000" b="1" dirty="0" smtClean="0"/>
              <a:t>? ¿Y artificiales?</a:t>
            </a:r>
            <a:endParaRPr lang="es-ES" sz="3000" b="1" dirty="0"/>
          </a:p>
        </p:txBody>
      </p:sp>
      <p:sp>
        <p:nvSpPr>
          <p:cNvPr id="5" name="4 CuadroTexto"/>
          <p:cNvSpPr txBox="1"/>
          <p:nvPr/>
        </p:nvSpPr>
        <p:spPr>
          <a:xfrm rot="20494919">
            <a:off x="1635548" y="2671384"/>
            <a:ext cx="1296144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NATURAL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 rot="20494919">
            <a:off x="5821284" y="4736207"/>
            <a:ext cx="1296144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NATURAL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 rot="20494919">
            <a:off x="6041699" y="2515106"/>
            <a:ext cx="1650116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ARTIFICIAL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 rot="20494919">
            <a:off x="2299702" y="4944427"/>
            <a:ext cx="1650116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ARTIFICIAL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35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3432796"/>
            <a:ext cx="1492491" cy="129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88" y="4571999"/>
            <a:ext cx="1602482" cy="139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25144"/>
            <a:ext cx="1711065" cy="140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32422"/>
            <a:ext cx="1792195" cy="135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9" y="3212976"/>
            <a:ext cx="1415134" cy="118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94130" y="980728"/>
            <a:ext cx="7267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/>
              <a:t>¡Une las palabras con las imágenes!</a:t>
            </a:r>
            <a:endParaRPr lang="es-ES" sz="3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103948" y="2204864"/>
            <a:ext cx="165618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SUAVE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059832" y="1679880"/>
            <a:ext cx="165618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MAGNÉTICO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003040" y="1679880"/>
            <a:ext cx="165618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TRANSPARENTE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051720" y="2204864"/>
            <a:ext cx="165618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FLEXIBLE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76056" y="1679880"/>
            <a:ext cx="165618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DURO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211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07917 0.08055 L -0.08958 0.25833 " pathEditMode="relative" ptsTypes="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46 L 0.05608 -0.07176 L 0.24566 -0.08009 L 0.37691 -0.02454 L 0.43525 0.15324 L 0.42275 0.2588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03334 0.11389 L 0.03334 0.21944 L -0.20208 0.23055 L -0.37708 0.25555 L -0.4125 0.51111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0209 0.13612 L 0.03125 0.31389 L 0.11041 0.475 L 0.225 0.53889 L 0.41041 0.425 " pathEditMode="relative" ptsTypes="A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6 -0.00579 L 0.06128 0.14421 L -0.04705 0.23588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4130" y="980728"/>
            <a:ext cx="7267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/>
              <a:t>¿Qué tejado es impermeable?</a:t>
            </a:r>
            <a:endParaRPr lang="es-ES" sz="3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96" y="2132856"/>
            <a:ext cx="3933824" cy="315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37" y="2132856"/>
            <a:ext cx="39338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37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38" y="1660158"/>
            <a:ext cx="1362368" cy="122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4130" y="751007"/>
            <a:ext cx="7267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/>
              <a:t>Masa vs volumen</a:t>
            </a:r>
            <a:endParaRPr lang="es-ES" sz="30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38" y="3244334"/>
            <a:ext cx="1362368" cy="122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84" y="4555941"/>
            <a:ext cx="1393622" cy="125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203848" y="2089327"/>
            <a:ext cx="371235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¿Qué bola tiene MÁS MASA?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03848" y="3673503"/>
            <a:ext cx="371235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¿Qué globo tiene MÁS VOLUMEN?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203848" y="4999192"/>
            <a:ext cx="371235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¿Qué caja tiene MÁS MASA?</a:t>
            </a:r>
            <a:endParaRPr lang="es-ES" dirty="0" smtClean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971600" y="1844824"/>
            <a:ext cx="650338" cy="613835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971600" y="3059667"/>
            <a:ext cx="792088" cy="613836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2609825" y="4532038"/>
            <a:ext cx="340388" cy="648788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4130" y="751007"/>
            <a:ext cx="7267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/>
              <a:t>¿Qué tipo de mezclas hay?</a:t>
            </a:r>
            <a:endParaRPr lang="es-ES" sz="3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40" y="1988839"/>
            <a:ext cx="2073584" cy="290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38"/>
            <a:ext cx="2073583" cy="290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59056" y="4891857"/>
            <a:ext cx="371235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HOMOGÉNEO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976751" y="4901078"/>
            <a:ext cx="371235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HETEROGÉNEO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312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4130" y="751007"/>
            <a:ext cx="7267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/>
              <a:t>La materia cambia</a:t>
            </a:r>
            <a:endParaRPr lang="es-ES" sz="3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207107"/>
            <a:ext cx="2244213" cy="154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109722"/>
            <a:ext cx="1205443" cy="145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109722"/>
            <a:ext cx="2456297" cy="163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Arco"/>
          <p:cNvSpPr/>
          <p:nvPr/>
        </p:nvSpPr>
        <p:spPr>
          <a:xfrm>
            <a:off x="1877681" y="2593798"/>
            <a:ext cx="2406286" cy="1418456"/>
          </a:xfrm>
          <a:prstGeom prst="arc">
            <a:avLst>
              <a:gd name="adj1" fmla="val 11642175"/>
              <a:gd name="adj2" fmla="val 21212971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Arco"/>
          <p:cNvSpPr/>
          <p:nvPr/>
        </p:nvSpPr>
        <p:spPr>
          <a:xfrm>
            <a:off x="4716015" y="2558724"/>
            <a:ext cx="2406286" cy="1418456"/>
          </a:xfrm>
          <a:prstGeom prst="arc">
            <a:avLst>
              <a:gd name="adj1" fmla="val 11115543"/>
              <a:gd name="adj2" fmla="val 20836182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Arco"/>
          <p:cNvSpPr/>
          <p:nvPr/>
        </p:nvSpPr>
        <p:spPr>
          <a:xfrm rot="10800000">
            <a:off x="4560707" y="3358292"/>
            <a:ext cx="2716902" cy="1638926"/>
          </a:xfrm>
          <a:prstGeom prst="arc">
            <a:avLst>
              <a:gd name="adj1" fmla="val 12646156"/>
              <a:gd name="adj2" fmla="val 192257"/>
            </a:avLst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Arco"/>
          <p:cNvSpPr/>
          <p:nvPr/>
        </p:nvSpPr>
        <p:spPr>
          <a:xfrm rot="10800000">
            <a:off x="1889140" y="4177755"/>
            <a:ext cx="2455527" cy="773624"/>
          </a:xfrm>
          <a:prstGeom prst="arc">
            <a:avLst>
              <a:gd name="adj1" fmla="val 10872373"/>
              <a:gd name="adj2" fmla="val 0"/>
            </a:avLst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598464" y="2060848"/>
            <a:ext cx="371235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CALENTAR</a:t>
            </a:r>
            <a:endParaRPr lang="es-ES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598464" y="5157192"/>
            <a:ext cx="371235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ENFRIAR</a:t>
            </a:r>
            <a:endParaRPr lang="es-ES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94130" y="1196752"/>
            <a:ext cx="7267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/>
              <a:t>¿Cuáles son los tres estados?</a:t>
            </a:r>
            <a:endParaRPr lang="es-ES" sz="3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316628" y="3531076"/>
            <a:ext cx="112210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SÓLIDO</a:t>
            </a:r>
            <a:endParaRPr lang="es-ES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954989" y="3531076"/>
            <a:ext cx="112210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LÍQUIDO</a:t>
            </a:r>
            <a:endParaRPr lang="es-ES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644126" y="3455588"/>
            <a:ext cx="112210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GASEOSO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251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135</Words>
  <Application>Microsoft Office PowerPoint</Application>
  <PresentationFormat>Presentación en pantalla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Presentación_ES</dc:title>
  <dc:creator>BLANCO, Sandra</dc:creator>
  <cp:lastModifiedBy>BLANCO, Sandra</cp:lastModifiedBy>
  <cp:revision>15</cp:revision>
  <dcterms:created xsi:type="dcterms:W3CDTF">2015-06-01T08:59:46Z</dcterms:created>
  <dcterms:modified xsi:type="dcterms:W3CDTF">2015-10-21T13:07:24Z</dcterms:modified>
</cp:coreProperties>
</file>